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uk-UA" sz="4400" spc="-1" strike="noStrike">
                <a:latin typeface="Arial"/>
              </a:rPr>
              <a:t>Для переміщення сторінки клацніть мишею</a:t>
            </a:r>
            <a:endParaRPr b="0" lang="uk-UA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uk-UA" sz="2000" spc="-1" strike="noStrike">
                <a:latin typeface="Arial"/>
              </a:rPr>
              <a:t>Для редагування формату приміток клацніть мишею</a:t>
            </a:r>
            <a:endParaRPr b="0" lang="uk-UA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uk-UA" sz="1400" spc="-1" strike="noStrike">
                <a:latin typeface="Times New Roman"/>
              </a:rPr>
              <a:t>&lt;верхній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uk-UA" sz="1400" spc="-1" strike="noStrike">
                <a:latin typeface="Times New Roman"/>
              </a:rPr>
              <a:t>&lt;дата/час&gt;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uk-UA" sz="1400" spc="-1" strike="noStrike">
                <a:latin typeface="Times New Roman"/>
              </a:rPr>
              <a:t>&lt;нижній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D2274AE3-F470-4B07-BFFB-BCFB68419A1F}" type="slidenum">
              <a:rPr b="0" lang="uk-UA" sz="1400" spc="-1" strike="noStrike">
                <a:latin typeface="Times New Roman"/>
              </a:rPr>
              <a:t>&lt;номер&gt;</a:t>
            </a:fld>
            <a:endParaRPr b="0" lang="uk-UA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080" cy="3085560"/>
          </a:xfrm>
          <a:prstGeom prst="rect">
            <a:avLst/>
          </a:prstGeom>
        </p:spPr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uk-UA" sz="2000" spc="-1" strike="noStrike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BF1A2FC-676C-40B8-8540-3A72F6645A89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Calibri"/>
              </a:rPr>
              <a:t>&lt;номер&gt;</a:t>
            </a:fld>
            <a:endParaRPr b="0" lang="uk-UA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uk-UA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uk-UA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uk-UA" sz="4400" spc="-1" strike="noStrike">
                <a:latin typeface="Arial"/>
              </a:rPr>
              <a:t>Для правки тексту заголовка клацніть мишею</a:t>
            </a:r>
            <a:endParaRPr b="0" lang="uk-UA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3200" spc="-1" strike="noStrike">
                <a:latin typeface="Arial"/>
              </a:rPr>
              <a:t>Для редагування структури клацніть мишею</a:t>
            </a:r>
            <a:endParaRPr b="0" lang="uk-U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800" spc="-1" strike="noStrike">
                <a:latin typeface="Arial"/>
              </a:rPr>
              <a:t>Другий рівень структури</a:t>
            </a:r>
            <a:endParaRPr b="0" lang="uk-U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400" spc="-1" strike="noStrike">
                <a:latin typeface="Arial"/>
              </a:rPr>
              <a:t>Третій рівень структури</a:t>
            </a:r>
            <a:endParaRPr b="0" lang="uk-U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2000" spc="-1" strike="noStrike">
                <a:latin typeface="Arial"/>
              </a:rPr>
              <a:t>Четвертий рівень структури</a:t>
            </a:r>
            <a:endParaRPr b="0" lang="uk-U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latin typeface="Arial"/>
              </a:rPr>
              <a:t>П'ятий рівень структури</a:t>
            </a:r>
            <a:endParaRPr b="0" lang="uk-U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latin typeface="Arial"/>
              </a:rPr>
              <a:t>Шостий рівень структури</a:t>
            </a:r>
            <a:endParaRPr b="0" lang="uk-U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000" spc="-1" strike="noStrike">
                <a:latin typeface="Arial"/>
              </a:rPr>
              <a:t>Сьомий рівень структури</a:t>
            </a:r>
            <a:endParaRPr b="0" lang="uk-U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44000" y="72000"/>
            <a:ext cx="8820000" cy="64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uk-UA" sz="2000" spc="-1" strike="noStrike">
                <a:solidFill>
                  <a:srgbClr val="1287c3"/>
                </a:solidFill>
                <a:latin typeface="Verdana"/>
                <a:ea typeface="Verdana"/>
              </a:rPr>
              <a:t> </a:t>
            </a:r>
            <a:r>
              <a:rPr b="0" lang="uk-UA" sz="4000" spc="-1" strike="noStrike">
                <a:solidFill>
                  <a:srgbClr val="5f497a"/>
                </a:solidFill>
                <a:latin typeface="Verdana"/>
                <a:ea typeface="Verdana"/>
              </a:rPr>
              <a:t>Кроки бачення Неємії</a:t>
            </a:r>
            <a:endParaRPr b="0" lang="uk-UA" sz="40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1838520" y="71928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3"/>
          <p:cNvSpPr/>
          <p:nvPr/>
        </p:nvSpPr>
        <p:spPr>
          <a:xfrm>
            <a:off x="1838520" y="953640"/>
            <a:ext cx="935280" cy="447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  <a:spcAft>
                <a:spcPts val="601"/>
              </a:spcAft>
            </a:pPr>
            <a:r>
              <a:rPr b="1" lang="ru-RU" sz="1200" spc="15" strike="noStrike">
                <a:solidFill>
                  <a:srgbClr val="000000"/>
                </a:solidFill>
                <a:latin typeface="Arial"/>
                <a:ea typeface="Times New Roman"/>
              </a:rPr>
              <a:t>Молитва</a:t>
            </a:r>
            <a:r>
              <a:rPr b="0" lang="ru-RU" sz="1200" spc="15" strike="noStrike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b="0" lang="uk-UA" sz="1200" spc="-1" strike="noStrike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6939720" y="205416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5"/>
          <p:cNvSpPr/>
          <p:nvPr/>
        </p:nvSpPr>
        <p:spPr>
          <a:xfrm>
            <a:off x="6924960" y="2180520"/>
            <a:ext cx="934920" cy="603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Виїзд у </a:t>
            </a:r>
            <a:endParaRPr b="1" lang="uk-UA" sz="10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Єрусалим </a:t>
            </a:r>
            <a:endParaRPr b="1" lang="uk-UA" sz="1000" spc="-1" strike="noStrike">
              <a:latin typeface="Arial"/>
            </a:endParaRPr>
          </a:p>
        </p:txBody>
      </p:sp>
      <p:sp>
        <p:nvSpPr>
          <p:cNvPr id="49" name="CustomShape 6"/>
          <p:cNvSpPr/>
          <p:nvPr/>
        </p:nvSpPr>
        <p:spPr>
          <a:xfrm>
            <a:off x="677160" y="2073240"/>
            <a:ext cx="1077480" cy="99072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7"/>
          <p:cNvSpPr/>
          <p:nvPr/>
        </p:nvSpPr>
        <p:spPr>
          <a:xfrm>
            <a:off x="571320" y="2300760"/>
            <a:ext cx="1298520" cy="455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Повідомлення про проблему</a:t>
            </a:r>
            <a:endParaRPr b="0" lang="uk-UA" sz="1000" spc="-1" strike="noStrike">
              <a:latin typeface="Arial"/>
            </a:endParaRPr>
          </a:p>
        </p:txBody>
      </p:sp>
      <p:sp>
        <p:nvSpPr>
          <p:cNvPr id="51" name="CustomShape 8"/>
          <p:cNvSpPr/>
          <p:nvPr/>
        </p:nvSpPr>
        <p:spPr>
          <a:xfrm>
            <a:off x="5482440" y="287244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9"/>
          <p:cNvSpPr/>
          <p:nvPr/>
        </p:nvSpPr>
        <p:spPr>
          <a:xfrm>
            <a:off x="5482440" y="3047400"/>
            <a:ext cx="934920" cy="60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Пошук </a:t>
            </a:r>
            <a:endParaRPr b="1" lang="uk-UA" sz="10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супроводу</a:t>
            </a:r>
            <a:endParaRPr b="1" lang="uk-UA" sz="1000" spc="-1" strike="noStrike">
              <a:latin typeface="Arial"/>
            </a:endParaRPr>
          </a:p>
        </p:txBody>
      </p:sp>
      <p:sp>
        <p:nvSpPr>
          <p:cNvPr id="53" name="CustomShape 10"/>
          <p:cNvSpPr/>
          <p:nvPr/>
        </p:nvSpPr>
        <p:spPr>
          <a:xfrm>
            <a:off x="2252160" y="432396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11"/>
          <p:cNvSpPr/>
          <p:nvPr/>
        </p:nvSpPr>
        <p:spPr>
          <a:xfrm>
            <a:off x="2311200" y="4350240"/>
            <a:ext cx="875880" cy="60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0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uk-UA" sz="10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500" spc="15" strike="noStrike">
                <a:solidFill>
                  <a:srgbClr val="000000"/>
                </a:solidFill>
                <a:latin typeface="Arial"/>
                <a:ea typeface="Times New Roman"/>
              </a:rPr>
              <a:t>Мрія</a:t>
            </a:r>
            <a:endParaRPr b="0" lang="uk-UA" sz="1500" spc="-1" strike="noStrike">
              <a:latin typeface="Arial"/>
            </a:endParaRPr>
          </a:p>
        </p:txBody>
      </p:sp>
      <p:sp>
        <p:nvSpPr>
          <p:cNvPr id="55" name="CustomShape 12"/>
          <p:cNvSpPr/>
          <p:nvPr/>
        </p:nvSpPr>
        <p:spPr>
          <a:xfrm>
            <a:off x="3857400" y="2327040"/>
            <a:ext cx="934920" cy="82692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13"/>
          <p:cNvSpPr/>
          <p:nvPr/>
        </p:nvSpPr>
        <p:spPr>
          <a:xfrm>
            <a:off x="3857400" y="2433960"/>
            <a:ext cx="934920" cy="817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200" spc="15" strike="noStrike">
                <a:solidFill>
                  <a:srgbClr val="000000"/>
                </a:solidFill>
                <a:latin typeface="Arial"/>
                <a:ea typeface="Times New Roman"/>
              </a:rPr>
              <a:t>Розмова з царем</a:t>
            </a:r>
            <a:endParaRPr b="1" lang="uk-UA" sz="1200" spc="-1" strike="noStrike">
              <a:latin typeface="Arial"/>
            </a:endParaRPr>
          </a:p>
        </p:txBody>
      </p:sp>
      <p:sp>
        <p:nvSpPr>
          <p:cNvPr id="57" name="CustomShape 14"/>
          <p:cNvSpPr/>
          <p:nvPr/>
        </p:nvSpPr>
        <p:spPr>
          <a:xfrm>
            <a:off x="6683760" y="364176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15"/>
          <p:cNvSpPr/>
          <p:nvPr/>
        </p:nvSpPr>
        <p:spPr>
          <a:xfrm>
            <a:off x="6676920" y="3745800"/>
            <a:ext cx="959400" cy="603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Готовність до мандрівки</a:t>
            </a:r>
            <a:endParaRPr b="1" lang="uk-UA" sz="1000" spc="-1" strike="noStrike">
              <a:latin typeface="Arial"/>
            </a:endParaRPr>
          </a:p>
        </p:txBody>
      </p:sp>
      <p:sp>
        <p:nvSpPr>
          <p:cNvPr id="59" name="CustomShape 16"/>
          <p:cNvSpPr/>
          <p:nvPr/>
        </p:nvSpPr>
        <p:spPr>
          <a:xfrm>
            <a:off x="1316520" y="350568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17"/>
          <p:cNvSpPr/>
          <p:nvPr/>
        </p:nvSpPr>
        <p:spPr>
          <a:xfrm>
            <a:off x="1375560" y="3641760"/>
            <a:ext cx="875880" cy="60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Аналіз</a:t>
            </a:r>
            <a:endParaRPr b="0" lang="uk-UA" sz="10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потреб </a:t>
            </a:r>
            <a:endParaRPr b="0" lang="uk-UA" sz="1000" spc="-1" strike="noStrike">
              <a:latin typeface="Arial"/>
            </a:endParaRPr>
          </a:p>
        </p:txBody>
      </p:sp>
      <p:sp>
        <p:nvSpPr>
          <p:cNvPr id="61" name="CustomShape 18"/>
          <p:cNvSpPr/>
          <p:nvPr/>
        </p:nvSpPr>
        <p:spPr>
          <a:xfrm>
            <a:off x="3138480" y="350568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19"/>
          <p:cNvSpPr/>
          <p:nvPr/>
        </p:nvSpPr>
        <p:spPr>
          <a:xfrm>
            <a:off x="3138480" y="3666240"/>
            <a:ext cx="934920" cy="6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Початкова стратегія </a:t>
            </a:r>
            <a:endParaRPr b="0" lang="uk-UA" sz="1000" spc="-1" strike="noStrike">
              <a:latin typeface="Arial"/>
            </a:endParaRPr>
          </a:p>
        </p:txBody>
      </p:sp>
      <p:sp>
        <p:nvSpPr>
          <p:cNvPr id="63" name="CustomShape 20"/>
          <p:cNvSpPr/>
          <p:nvPr/>
        </p:nvSpPr>
        <p:spPr>
          <a:xfrm>
            <a:off x="4320360" y="353484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21"/>
          <p:cNvSpPr/>
          <p:nvPr/>
        </p:nvSpPr>
        <p:spPr>
          <a:xfrm>
            <a:off x="4379400" y="3700440"/>
            <a:ext cx="875880" cy="603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Дозвіл</a:t>
            </a:r>
            <a:endParaRPr b="1" lang="uk-UA" sz="10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царя </a:t>
            </a:r>
            <a:endParaRPr b="1" lang="uk-UA" sz="1000" spc="-1" strike="noStrike">
              <a:latin typeface="Arial"/>
            </a:endParaRPr>
          </a:p>
        </p:txBody>
      </p:sp>
      <p:sp>
        <p:nvSpPr>
          <p:cNvPr id="65" name="CustomShape 22"/>
          <p:cNvSpPr/>
          <p:nvPr/>
        </p:nvSpPr>
        <p:spPr>
          <a:xfrm>
            <a:off x="5462640" y="387576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23"/>
          <p:cNvSpPr/>
          <p:nvPr/>
        </p:nvSpPr>
        <p:spPr>
          <a:xfrm>
            <a:off x="5462640" y="4011480"/>
            <a:ext cx="935640" cy="603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Листи для безпечної дороги </a:t>
            </a:r>
            <a:endParaRPr b="1" lang="uk-UA" sz="1000" spc="-1" strike="noStrike">
              <a:latin typeface="Arial"/>
            </a:endParaRPr>
          </a:p>
        </p:txBody>
      </p:sp>
      <p:sp>
        <p:nvSpPr>
          <p:cNvPr id="67" name="CustomShape 24"/>
          <p:cNvSpPr/>
          <p:nvPr/>
        </p:nvSpPr>
        <p:spPr>
          <a:xfrm>
            <a:off x="5521680" y="482076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25"/>
          <p:cNvSpPr/>
          <p:nvPr/>
        </p:nvSpPr>
        <p:spPr>
          <a:xfrm>
            <a:off x="5462640" y="4976640"/>
            <a:ext cx="1162080" cy="651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Листи про будматеріали </a:t>
            </a:r>
            <a:endParaRPr b="1" lang="uk-UA" sz="1000" spc="-1" strike="noStrike">
              <a:latin typeface="Arial"/>
            </a:endParaRPr>
          </a:p>
        </p:txBody>
      </p:sp>
      <p:sp>
        <p:nvSpPr>
          <p:cNvPr id="69" name="CustomShape 26"/>
          <p:cNvSpPr/>
          <p:nvPr/>
        </p:nvSpPr>
        <p:spPr>
          <a:xfrm>
            <a:off x="5531760" y="5784840"/>
            <a:ext cx="934920" cy="827280"/>
          </a:xfrm>
          <a:prstGeom prst="flowChartConnector">
            <a:avLst/>
          </a:prstGeom>
          <a:solidFill>
            <a:srgbClr val="fdeada"/>
          </a:solidFill>
          <a:ln w="255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7"/>
          <p:cNvSpPr/>
          <p:nvPr/>
        </p:nvSpPr>
        <p:spPr>
          <a:xfrm>
            <a:off x="5512680" y="5948640"/>
            <a:ext cx="1050840" cy="603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Отримання </a:t>
            </a:r>
            <a:br/>
            <a:r>
              <a:rPr b="1" lang="ru-RU" sz="1000" spc="15" strike="noStrike">
                <a:solidFill>
                  <a:srgbClr val="000000"/>
                </a:solidFill>
                <a:latin typeface="Arial"/>
                <a:ea typeface="Times New Roman"/>
              </a:rPr>
              <a:t>ресурсів </a:t>
            </a:r>
            <a:endParaRPr b="1" lang="uk-UA" sz="1000" spc="-1" strike="noStrike">
              <a:latin typeface="Arial"/>
            </a:endParaRPr>
          </a:p>
        </p:txBody>
      </p:sp>
      <p:sp>
        <p:nvSpPr>
          <p:cNvPr id="71" name="CustomShape 28"/>
          <p:cNvSpPr/>
          <p:nvPr/>
        </p:nvSpPr>
        <p:spPr>
          <a:xfrm>
            <a:off x="2784240" y="1138680"/>
            <a:ext cx="4154760" cy="1187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29"/>
          <p:cNvSpPr/>
          <p:nvPr/>
        </p:nvSpPr>
        <p:spPr>
          <a:xfrm flipV="1">
            <a:off x="1454760" y="1458360"/>
            <a:ext cx="560520" cy="788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30"/>
          <p:cNvSpPr/>
          <p:nvPr/>
        </p:nvSpPr>
        <p:spPr>
          <a:xfrm>
            <a:off x="1375560" y="3077280"/>
            <a:ext cx="294480" cy="427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CustomShape 31"/>
          <p:cNvSpPr/>
          <p:nvPr/>
        </p:nvSpPr>
        <p:spPr>
          <a:xfrm>
            <a:off x="2035440" y="4265280"/>
            <a:ext cx="314640" cy="243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32"/>
          <p:cNvSpPr/>
          <p:nvPr/>
        </p:nvSpPr>
        <p:spPr>
          <a:xfrm flipV="1">
            <a:off x="3128760" y="4244760"/>
            <a:ext cx="245520" cy="28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33"/>
          <p:cNvSpPr/>
          <p:nvPr/>
        </p:nvSpPr>
        <p:spPr>
          <a:xfrm>
            <a:off x="1769760" y="2609280"/>
            <a:ext cx="2086920" cy="67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34"/>
          <p:cNvSpPr/>
          <p:nvPr/>
        </p:nvSpPr>
        <p:spPr>
          <a:xfrm flipV="1">
            <a:off x="3907080" y="3153960"/>
            <a:ext cx="373320" cy="437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35"/>
          <p:cNvSpPr/>
          <p:nvPr/>
        </p:nvSpPr>
        <p:spPr>
          <a:xfrm>
            <a:off x="2685600" y="1401480"/>
            <a:ext cx="1348200" cy="1031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36"/>
          <p:cNvSpPr/>
          <p:nvPr/>
        </p:nvSpPr>
        <p:spPr>
          <a:xfrm flipV="1">
            <a:off x="4793040" y="2491200"/>
            <a:ext cx="2175840" cy="184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37"/>
          <p:cNvSpPr/>
          <p:nvPr/>
        </p:nvSpPr>
        <p:spPr>
          <a:xfrm flipV="1">
            <a:off x="7136640" y="2881440"/>
            <a:ext cx="186480" cy="739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38"/>
          <p:cNvSpPr/>
          <p:nvPr/>
        </p:nvSpPr>
        <p:spPr>
          <a:xfrm flipV="1">
            <a:off x="5167440" y="3436200"/>
            <a:ext cx="363600" cy="262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39"/>
          <p:cNvSpPr/>
          <p:nvPr/>
        </p:nvSpPr>
        <p:spPr>
          <a:xfrm>
            <a:off x="4517280" y="3155040"/>
            <a:ext cx="146880" cy="437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CustomShape 40"/>
          <p:cNvSpPr/>
          <p:nvPr/>
        </p:nvSpPr>
        <p:spPr>
          <a:xfrm>
            <a:off x="4753440" y="4362840"/>
            <a:ext cx="836640" cy="164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41"/>
          <p:cNvSpPr/>
          <p:nvPr/>
        </p:nvSpPr>
        <p:spPr>
          <a:xfrm>
            <a:off x="5117760" y="4265280"/>
            <a:ext cx="511200" cy="739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42"/>
          <p:cNvSpPr/>
          <p:nvPr/>
        </p:nvSpPr>
        <p:spPr>
          <a:xfrm>
            <a:off x="5256000" y="4099680"/>
            <a:ext cx="225720" cy="47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CustomShape 43"/>
          <p:cNvSpPr/>
          <p:nvPr/>
        </p:nvSpPr>
        <p:spPr>
          <a:xfrm>
            <a:off x="6319440" y="3505680"/>
            <a:ext cx="422280" cy="369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44"/>
          <p:cNvSpPr/>
          <p:nvPr/>
        </p:nvSpPr>
        <p:spPr>
          <a:xfrm flipV="1">
            <a:off x="6398280" y="4147560"/>
            <a:ext cx="314280" cy="9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CustomShape 45"/>
          <p:cNvSpPr/>
          <p:nvPr/>
        </p:nvSpPr>
        <p:spPr>
          <a:xfrm flipV="1">
            <a:off x="6457320" y="4332600"/>
            <a:ext cx="343800" cy="81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46"/>
          <p:cNvSpPr/>
          <p:nvPr/>
        </p:nvSpPr>
        <p:spPr>
          <a:xfrm flipV="1">
            <a:off x="6457320" y="4469040"/>
            <a:ext cx="511200" cy="1713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92d05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uk-UA</dc:language>
  <cp:lastModifiedBy/>
  <dcterms:modified xsi:type="dcterms:W3CDTF">2023-05-23T20:31:03Z</dcterms:modified>
  <cp:revision>19</cp:revision>
  <dc:subject/>
  <dc:title>ПСАЛОМ 10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Екран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